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888"/>
    <a:srgbClr val="273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E859E-7276-406B-9A02-93A16AA83AF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ED8D7-6B52-4908-B7B7-41EEB4F63D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9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AD58-EA6B-4E02-8A95-FF015B83C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3B9454-A454-475E-BAF8-CFC8BA3AE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1669D-2A6A-44CB-9E41-E27E4896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4AE50-885A-42F8-973A-E4EFDA16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9706-2B88-4F02-9285-0AE7CA35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23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D98D3-2A61-4C6C-A849-F0AEAB46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7A936-608F-4F53-A075-2B8BB23B5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13FD2-A258-4FEA-8535-02D2BD2B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F2D1E-77C4-450E-AE29-17D0DD25C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67A45-696C-4B8D-90E3-15A575DE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7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37ABAF-CE5D-416B-AD21-588068C33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D4307-BE22-456D-A6C9-B3EEB5BD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C330-0C2B-4F7C-925C-702EB2E38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D80E-4D03-4A45-A41F-54570DE49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3CCC3-096D-4739-B9B3-F4EE7F40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0FD3F-E0EE-4E6B-8757-6BD43870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593FF-566D-4631-B7C0-973850644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60D38-3DE9-4671-AB2F-F2EE89480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AAB0-40C3-4EB6-955B-9DDA7CE53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BD2F3-39CD-42B6-913C-553EAC68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0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DC02-13EA-4281-A906-E39707085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473D9-09FD-47A7-AB1B-6A741318F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29693-784B-44A9-89E6-E78F46694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9DC35-8760-474E-8BFD-2A4F439E9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2B510-E0DF-4239-83F4-628E7CD41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42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F9A5-37FB-499A-9756-F541B588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03F04-6E86-4C09-A4F2-D6DF9C09D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D7E0F-53CF-469E-BCA0-534B34A45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7A9625-350C-4C95-9AFB-175C29E1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FBC11-489F-4BA9-A107-AC464BB1B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99F97-14DC-46F7-AA64-F4630EBC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3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3307A-6AD4-4CDF-AB7F-00B26B8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EE9E-3DCA-45EF-A544-D25AA9DBE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03019-28C4-4C80-9A6D-70CDDC32C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2F1D6F-4A32-4065-B982-8E3BAC56A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676B31-9FCB-4C10-BFB6-189F5D511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4D68F-B4CE-4BE2-AD8C-739E84853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1CC4F-E253-4428-A2BD-9B99507B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CE738-0391-4EA8-99DC-2195538B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7E54-16E6-4344-938F-2274DF724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2048D8-56C2-490C-944C-1F88A7D44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BF58F-778B-4416-8FCB-B1027C9F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A712B-3D02-47AE-B342-088A1E154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0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14692-4CE0-43D8-9718-70E92A070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7B54D-CA4F-42DE-88A1-B9A95BED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A29A-2A74-4892-B3E6-F18649A2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98C7-C9C5-46F7-A92C-9C4D7A7E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0210-C10F-4CF1-888E-9CA9162C7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9330F-CE4F-442E-BE76-5C8CC091D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4AD91-AF49-4A0D-B945-0B9CB67F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C8A20-3568-4B43-B4EE-8258A869F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3A5C1-17A9-4F89-8342-CB8FEE27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46930-0FCA-4DB8-97B7-1B2975E5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C2D552-5003-4648-946D-CE47B8DB40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91D3E-AAD1-49BA-B25E-D694EBAFE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8BCDD-CA2E-4C21-B7B3-08F97C0B9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C3680E-083E-4EB6-AC87-49DC79D0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3057B-A4B6-44A6-AB51-58307AE7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A86FC4-97EE-4415-962C-5B566E68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89CEC-34E4-4E40-A0D8-6C62608B9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BEE52-154F-4629-BE0F-A728F6A1D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CC1CF-7A4B-4832-A096-E9C4C8F1B412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39ADC-EE83-43DC-996E-391A18E136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860BA-9F20-464F-AA95-5FBA12BCB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36A72-4301-4A14-94BD-D7C2589AA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4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09991F9-6111-4598-BBD6-3411CE95FE95}"/>
              </a:ext>
            </a:extLst>
          </p:cNvPr>
          <p:cNvSpPr/>
          <p:nvPr/>
        </p:nvSpPr>
        <p:spPr>
          <a:xfrm>
            <a:off x="-4042" y="3920150"/>
            <a:ext cx="12196042" cy="3028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52019C-9A60-473E-B588-16886BC5E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2" y="1028906"/>
            <a:ext cx="5915025" cy="5915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F8FCF-B5FB-4BC4-80FF-E6340D6C7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210" y="1"/>
            <a:ext cx="2594790" cy="25947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75C85F-D32A-4301-B50B-D56F9AAD3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" y="6025642"/>
            <a:ext cx="4000706" cy="765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DD3F66-D0D0-4EC6-87EF-A054BB941E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51" y="2422471"/>
            <a:ext cx="3476102" cy="347867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7984F0ED-550F-4452-8900-8CF0B0F05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04273"/>
            <a:ext cx="10117836" cy="32444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56C14B-C0A8-405E-86B2-30FE1901F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135" y="4700079"/>
            <a:ext cx="6061890" cy="1325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3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BD13-665D-49F3-9733-27B2688BE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16BC6-1AED-433C-A0F7-D4D986DF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8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A448-B31A-407C-A080-AC0175D2C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0275" y="500062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D179E-A198-4CEE-A450-9C943A85C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2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</cp:revision>
  <dcterms:created xsi:type="dcterms:W3CDTF">2022-03-02T03:42:01Z</dcterms:created>
  <dcterms:modified xsi:type="dcterms:W3CDTF">2022-03-24T07:57:38Z</dcterms:modified>
</cp:coreProperties>
</file>